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257" r:id="rId25"/>
    <p:sldId id="302" r:id="rId26"/>
    <p:sldId id="262" r:id="rId27"/>
    <p:sldId id="258" r:id="rId28"/>
    <p:sldId id="263" r:id="rId29"/>
    <p:sldId id="264" r:id="rId30"/>
    <p:sldId id="303" r:id="rId31"/>
    <p:sldId id="265" r:id="rId32"/>
    <p:sldId id="266" r:id="rId33"/>
    <p:sldId id="261" r:id="rId34"/>
    <p:sldId id="267" r:id="rId35"/>
    <p:sldId id="268" r:id="rId36"/>
    <p:sldId id="269" r:id="rId37"/>
    <p:sldId id="270" r:id="rId38"/>
    <p:sldId id="272" r:id="rId39"/>
    <p:sldId id="305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263"/>
            <p14:sldId id="264"/>
            <p14:sldId id="303"/>
            <p14:sldId id="265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/>
    <p:restoredTop sz="94707"/>
  </p:normalViewPr>
  <p:slideViewPr>
    <p:cSldViewPr snapToGrid="0">
      <p:cViewPr>
        <p:scale>
          <a:sx n="68" d="100"/>
          <a:sy n="68" d="100"/>
        </p:scale>
        <p:origin x="1920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07/09/2025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767EA8-A8DD-24EB-006D-AE89F2CA1385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077F0E81-01C8-23CD-0EC4-CD349F485FD5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BB2AD148-8DC1-EA33-DE94-4BF539DEE82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A2A8F49-2B97-BEE2-C23B-407093BDED92}"/>
              </a:ext>
            </a:extLst>
          </p:cNvPr>
          <p:cNvGrpSpPr/>
          <p:nvPr/>
        </p:nvGrpSpPr>
        <p:grpSpPr>
          <a:xfrm rot="5400000">
            <a:off x="5742243" y="2065935"/>
            <a:ext cx="4649838" cy="3809807"/>
            <a:chOff x="5562600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ECF53E5-3725-A59D-C821-C38954DD27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9AA423ED-24ED-8BE1-63A6-443DFCA3C72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 rot="5400000">
            <a:off x="508601" y="1944743"/>
            <a:ext cx="4649838" cy="3809807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1F169F4-85BF-9266-104C-7C7CE00ADB94}"/>
              </a:ext>
            </a:extLst>
          </p:cNvPr>
          <p:cNvSpPr txBox="1"/>
          <p:nvPr/>
        </p:nvSpPr>
        <p:spPr>
          <a:xfrm>
            <a:off x="1955874" y="1875354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Nettoyage du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899DD5-7EF5-21FB-2ED0-DE6CB860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17" y="2365692"/>
            <a:ext cx="4121044" cy="4351338"/>
          </a:xfrm>
        </p:spPr>
        <p:txBody>
          <a:bodyPr/>
          <a:lstStyle/>
          <a:p>
            <a:r>
              <a:rPr lang="fr-FR" dirty="0"/>
              <a:t>Nettoyage du texte : stop </a:t>
            </a:r>
            <a:r>
              <a:rPr lang="fr-FR" dirty="0" err="1"/>
              <a:t>words</a:t>
            </a:r>
            <a:r>
              <a:rPr lang="fr-FR" dirty="0"/>
              <a:t>, lemmatisation</a:t>
            </a:r>
          </a:p>
          <a:p>
            <a:endParaRPr lang="fr-FR" dirty="0"/>
          </a:p>
          <a:p>
            <a:r>
              <a:rPr lang="fr-FR" dirty="0"/>
              <a:t>+ tests statistiques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E109F15-E6DD-1816-E3B5-CA07580A67D2}"/>
              </a:ext>
            </a:extLst>
          </p:cNvPr>
          <p:cNvSpPr txBox="1">
            <a:spLocks/>
          </p:cNvSpPr>
          <p:nvPr/>
        </p:nvSpPr>
        <p:spPr>
          <a:xfrm>
            <a:off x="6075335" y="2629354"/>
            <a:ext cx="41210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Vectorisation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56BC2B-66A0-BDB9-9BF3-9597BCB8D94E}"/>
              </a:ext>
            </a:extLst>
          </p:cNvPr>
          <p:cNvSpPr txBox="1"/>
          <p:nvPr/>
        </p:nvSpPr>
        <p:spPr>
          <a:xfrm>
            <a:off x="6954846" y="1910333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Vectorisation du texte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3D9B8B-9E28-9C86-55B9-80C6AECC2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93061-C611-51A6-BB55-9A8E0411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méthodes de sélection de variables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F444748-4B9D-53B8-18B8-53FC1C9E7134}"/>
              </a:ext>
            </a:extLst>
          </p:cNvPr>
          <p:cNvSpPr/>
          <p:nvPr/>
        </p:nvSpPr>
        <p:spPr>
          <a:xfrm>
            <a:off x="1109272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02701-D07A-3278-668E-D04AE92B7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72" y="2141537"/>
            <a:ext cx="4121044" cy="4351338"/>
          </a:xfrm>
        </p:spPr>
        <p:txBody>
          <a:bodyPr/>
          <a:lstStyle/>
          <a:p>
            <a:r>
              <a:rPr lang="fr-FR" dirty="0"/>
              <a:t>Nettoyage du texte : stop </a:t>
            </a:r>
            <a:r>
              <a:rPr lang="fr-FR" dirty="0" err="1"/>
              <a:t>words</a:t>
            </a:r>
            <a:r>
              <a:rPr lang="fr-FR" dirty="0"/>
              <a:t>, lemmatisation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9081621-D794-B858-9A7C-1BFA03EECCBD}"/>
              </a:ext>
            </a:extLst>
          </p:cNvPr>
          <p:cNvSpPr/>
          <p:nvPr/>
        </p:nvSpPr>
        <p:spPr>
          <a:xfrm>
            <a:off x="6096000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87AC4F-A978-219B-A3C8-73DB4E52C065}"/>
              </a:ext>
            </a:extLst>
          </p:cNvPr>
          <p:cNvSpPr txBox="1"/>
          <p:nvPr/>
        </p:nvSpPr>
        <p:spPr>
          <a:xfrm>
            <a:off x="1700133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Nettoyage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D14F08-ED20-9928-1C38-99A41C9DD7B9}"/>
              </a:ext>
            </a:extLst>
          </p:cNvPr>
          <p:cNvSpPr txBox="1"/>
          <p:nvPr/>
        </p:nvSpPr>
        <p:spPr>
          <a:xfrm>
            <a:off x="6964179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Vectorisation du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CAB8046-5FBD-A309-9B71-ADCDBDB504F5}"/>
              </a:ext>
            </a:extLst>
          </p:cNvPr>
          <p:cNvSpPr txBox="1">
            <a:spLocks/>
          </p:cNvSpPr>
          <p:nvPr/>
        </p:nvSpPr>
        <p:spPr>
          <a:xfrm>
            <a:off x="6096000" y="2027471"/>
            <a:ext cx="41210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Vectorisation du texte</a:t>
            </a:r>
          </a:p>
        </p:txBody>
      </p:sp>
    </p:spTree>
    <p:extLst>
      <p:ext uri="{BB962C8B-B14F-4D97-AF65-F5344CB8AC3E}">
        <p14:creationId xmlns:p14="http://schemas.microsoft.com/office/powerpoint/2010/main" val="3416494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6" name="Image 5" descr="Une image contenant capture d’écran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64B5A5A9-D3A5-3535-8039-65D5F1F8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27906"/>
            <a:ext cx="7772400" cy="5788535"/>
          </a:xfrm>
          <a:prstGeom prst="rect">
            <a:avLst/>
          </a:prstGeom>
        </p:spPr>
      </p:pic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26C5A80F-0B4B-2EE3-47E9-3B8B26DF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313"/>
            <a:ext cx="7772400" cy="5439687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75D03F53-4AA3-8812-9A15-712C416A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131" y="0"/>
            <a:ext cx="7772400" cy="60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/>
              <a:t>Fine tuning d’un model </a:t>
            </a:r>
            <a:r>
              <a:rPr lang="fr-FR" dirty="0" err="1"/>
              <a:t>pre</a:t>
            </a:r>
            <a:r>
              <a:rPr lang="fr-FR" dirty="0"/>
              <a:t>-entrainé sur un texte étiqueté à la main</a:t>
            </a:r>
          </a:p>
          <a:p>
            <a:r>
              <a:rPr lang="fr-FR" dirty="0"/>
              <a:t>Recherche des meilleurs hyper paramètres</a:t>
            </a:r>
          </a:p>
          <a:p>
            <a:r>
              <a:rPr lang="fr-FR" dirty="0"/>
              <a:t>Cross - validation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7539</TotalTime>
  <Words>1542</Words>
  <Application>Microsoft Macintosh PowerPoint</Application>
  <PresentationFormat>Grand écran</PresentationFormat>
  <Paragraphs>290</Paragraphs>
  <Slides>39</Slides>
  <Notes>0</Notes>
  <HiddenSlides>6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Jeu de données exploitable pour l’apprentissage / construction de variables</vt:lpstr>
      <vt:lpstr>Des méthodes de sélection de variables</vt:lpstr>
      <vt:lpstr>Des méthodes de sélection de variables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54</cp:revision>
  <dcterms:created xsi:type="dcterms:W3CDTF">2025-08-26T17:00:21Z</dcterms:created>
  <dcterms:modified xsi:type="dcterms:W3CDTF">2025-09-08T17:41:16Z</dcterms:modified>
</cp:coreProperties>
</file>